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41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95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98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5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19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76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22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0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7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46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F4AD-A044-4176-8A9F-78DBE75FDA2F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2F82-514D-4ACA-981D-9174EB2247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0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Fragen und Antworten zu Weihnachten im Schuhkarton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7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94" y="0"/>
            <a:ext cx="3890211" cy="6915932"/>
          </a:xfrm>
        </p:spPr>
      </p:pic>
    </p:spTree>
    <p:extLst>
      <p:ext uri="{BB962C8B-B14F-4D97-AF65-F5344CB8AC3E}">
        <p14:creationId xmlns:p14="http://schemas.microsoft.com/office/powerpoint/2010/main" val="29423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5" y="1"/>
            <a:ext cx="3857624" cy="6858000"/>
          </a:xfrm>
        </p:spPr>
      </p:pic>
    </p:spTree>
    <p:extLst>
      <p:ext uri="{BB962C8B-B14F-4D97-AF65-F5344CB8AC3E}">
        <p14:creationId xmlns:p14="http://schemas.microsoft.com/office/powerpoint/2010/main" val="82924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-39312"/>
            <a:ext cx="5517848" cy="6897312"/>
          </a:xfrm>
        </p:spPr>
      </p:pic>
    </p:spTree>
    <p:extLst>
      <p:ext uri="{BB962C8B-B14F-4D97-AF65-F5344CB8AC3E}">
        <p14:creationId xmlns:p14="http://schemas.microsoft.com/office/powerpoint/2010/main" val="32388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Breitbild</PresentationFormat>
  <Paragraphs>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Fragen und Antworten zu Weihnachten im Schuhkarton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Fragen und Antworten zu Weihnachten im Schuhkarton</dc:title>
  <dc:creator>Installateur</dc:creator>
  <cp:lastModifiedBy>Installateur</cp:lastModifiedBy>
  <cp:revision>1</cp:revision>
  <dcterms:created xsi:type="dcterms:W3CDTF">2023-09-27T09:39:50Z</dcterms:created>
  <dcterms:modified xsi:type="dcterms:W3CDTF">2023-09-27T09:40:05Z</dcterms:modified>
</cp:coreProperties>
</file>